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90" r:id="rId2"/>
    <p:sldId id="291" r:id="rId3"/>
    <p:sldId id="292" r:id="rId4"/>
    <p:sldId id="294" r:id="rId5"/>
    <p:sldId id="295" r:id="rId6"/>
    <p:sldId id="296" r:id="rId7"/>
    <p:sldId id="298" r:id="rId8"/>
    <p:sldId id="299" r:id="rId9"/>
    <p:sldId id="301" r:id="rId10"/>
    <p:sldId id="297" r:id="rId11"/>
    <p:sldId id="305" r:id="rId12"/>
    <p:sldId id="302" r:id="rId13"/>
    <p:sldId id="303" r:id="rId14"/>
    <p:sldId id="304" r:id="rId15"/>
  </p:sldIdLst>
  <p:sldSz cx="9906000" cy="6858000" type="A4"/>
  <p:notesSz cx="7099300" cy="10234613"/>
  <p:custDataLst>
    <p:tags r:id="rId18"/>
  </p:custDataLst>
  <p:defaultTextStyle>
    <a:defPPr>
      <a:defRPr lang="ko-KR"/>
    </a:defPPr>
    <a:lvl1pPr marL="0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85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75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59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47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35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21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09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895" algn="l" defTabSz="913975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tents" id="{BEAFC711-2FCE-4485-B920-49F1C203607D}">
          <p14:sldIdLst>
            <p14:sldId id="290"/>
            <p14:sldId id="291"/>
            <p14:sldId id="292"/>
            <p14:sldId id="294"/>
            <p14:sldId id="295"/>
            <p14:sldId id="296"/>
            <p14:sldId id="298"/>
            <p14:sldId id="299"/>
            <p14:sldId id="301"/>
            <p14:sldId id="297"/>
            <p14:sldId id="305"/>
            <p14:sldId id="302"/>
            <p14:sldId id="303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119">
          <p15:clr>
            <a:srgbClr val="A4A3A4"/>
          </p15:clr>
        </p15:guide>
        <p15:guide id="3" orient="horz" pos="2251" userDrawn="1">
          <p15:clr>
            <a:srgbClr val="A4A3A4"/>
          </p15:clr>
        </p15:guide>
        <p15:guide id="5" pos="3075" userDrawn="1">
          <p15:clr>
            <a:srgbClr val="A4A3A4"/>
          </p15:clr>
        </p15:guide>
        <p15:guide id="6" pos="172">
          <p15:clr>
            <a:srgbClr val="A4A3A4"/>
          </p15:clr>
        </p15:guide>
        <p15:guide id="7" pos="6068">
          <p15:clr>
            <a:srgbClr val="A4A3A4"/>
          </p15:clr>
        </p15:guide>
        <p15:guide id="8" orient="horz" pos="73" userDrawn="1">
          <p15:clr>
            <a:srgbClr val="A4A3A4"/>
          </p15:clr>
        </p15:guide>
        <p15:guide id="10" orient="horz" pos="4201" userDrawn="1">
          <p15:clr>
            <a:srgbClr val="A4A3A4"/>
          </p15:clr>
        </p15:guide>
        <p15:guide id="11" orient="horz" userDrawn="1">
          <p15:clr>
            <a:srgbClr val="A4A3A4"/>
          </p15:clr>
        </p15:guide>
        <p15:guide id="12" orient="horz" pos="42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  <p15:guide id="3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17375E"/>
    <a:srgbClr val="2155A4"/>
    <a:srgbClr val="2F67B1"/>
    <a:srgbClr val="D7EBF5"/>
    <a:srgbClr val="C9DFF4"/>
    <a:srgbClr val="1E2D5D"/>
    <a:srgbClr val="D9D9D9"/>
    <a:srgbClr val="CC3535"/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7227" autoAdjust="0"/>
  </p:normalViewPr>
  <p:slideViewPr>
    <p:cSldViewPr>
      <p:cViewPr varScale="1">
        <p:scale>
          <a:sx n="111" d="100"/>
          <a:sy n="111" d="100"/>
        </p:scale>
        <p:origin x="1116" y="114"/>
      </p:cViewPr>
      <p:guideLst>
        <p:guide orient="horz" pos="119"/>
        <p:guide orient="horz" pos="2251"/>
        <p:guide pos="3075"/>
        <p:guide pos="172"/>
        <p:guide pos="6068"/>
        <p:guide orient="horz" pos="73"/>
        <p:guide orient="horz" pos="4201"/>
        <p:guide orient="horz"/>
        <p:guide orient="horz" pos="429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5070"/>
    </p:cViewPr>
  </p:sorterViewPr>
  <p:notesViewPr>
    <p:cSldViewPr showGuides="1">
      <p:cViewPr varScale="1">
        <p:scale>
          <a:sx n="84" d="100"/>
          <a:sy n="84" d="100"/>
        </p:scale>
        <p:origin x="3924" y="84"/>
      </p:cViewPr>
      <p:guideLst>
        <p:guide orient="horz" pos="3224"/>
        <p:guide pos="2236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364" cy="511731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4" cy="511731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r">
              <a:defRPr sz="1200"/>
            </a:lvl1pPr>
          </a:lstStyle>
          <a:p>
            <a:fld id="{20F1FF82-F97F-4893-8FE3-89847744B4C0}" type="datetimeFigureOut">
              <a:rPr lang="ko-KR" altLang="en-US" smtClean="0"/>
              <a:t>2018-10-29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721107"/>
            <a:ext cx="3076364" cy="511731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4" cy="511731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r">
              <a:defRPr sz="1200"/>
            </a:lvl1pPr>
          </a:lstStyle>
          <a:p>
            <a:fld id="{5014BBB7-13DC-4E2E-AD49-9FF0A111622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7555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364" cy="511731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4" cy="511731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r">
              <a:defRPr sz="1200"/>
            </a:lvl1pPr>
          </a:lstStyle>
          <a:p>
            <a:fld id="{CFC15E5A-ABA5-4172-A806-37E88BCA98E5}" type="datetimeFigureOut">
              <a:rPr lang="ko-KR" altLang="en-US" smtClean="0"/>
              <a:t>2018-10-29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8350"/>
            <a:ext cx="554355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45" tIns="47723" rIns="95445" bIns="47723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5445" tIns="47723" rIns="95445" bIns="47723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721107"/>
            <a:ext cx="3076364" cy="511731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4" cy="511731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r">
              <a:defRPr sz="1200"/>
            </a:lvl1pPr>
          </a:lstStyle>
          <a:p>
            <a:fld id="{639E5170-70F4-45CB-9E64-A66C9564D2AA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2257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85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75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59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47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35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21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09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895" algn="l" defTabSz="91397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대학운영위원회_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 userDrawn="1"/>
        </p:nvSpPr>
        <p:spPr>
          <a:xfrm>
            <a:off x="-3551" y="5077856"/>
            <a:ext cx="9906000" cy="1797050"/>
          </a:xfrm>
          <a:custGeom>
            <a:avLst/>
            <a:gdLst/>
            <a:ahLst/>
            <a:cxnLst/>
            <a:rect l="l" t="t" r="r" b="b"/>
            <a:pathLst>
              <a:path w="9601200" h="1797050">
                <a:moveTo>
                  <a:pt x="9601200" y="1797049"/>
                </a:moveTo>
                <a:lnTo>
                  <a:pt x="9601200" y="0"/>
                </a:lnTo>
                <a:lnTo>
                  <a:pt x="0" y="0"/>
                </a:lnTo>
                <a:lnTo>
                  <a:pt x="0" y="1797049"/>
                </a:lnTo>
                <a:lnTo>
                  <a:pt x="9601200" y="1797049"/>
                </a:lnTo>
                <a:close/>
              </a:path>
            </a:pathLst>
          </a:custGeom>
          <a:solidFill>
            <a:srgbClr val="2155A4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10" hasCustomPrompt="1"/>
          </p:nvPr>
        </p:nvSpPr>
        <p:spPr>
          <a:xfrm>
            <a:off x="701299" y="1978661"/>
            <a:ext cx="8496300" cy="874276"/>
          </a:xfrm>
          <a:prstGeom prst="rect">
            <a:avLst/>
          </a:prstGeom>
        </p:spPr>
        <p:txBody>
          <a:bodyPr/>
          <a:lstStyle>
            <a:lvl1pPr marL="12700" marR="6350" algn="ctr" defTabSz="914400" rtl="0" eaLnBrk="1" latinLnBrk="1" hangingPunct="1">
              <a:lnSpc>
                <a:spcPct val="100000"/>
              </a:lnSpc>
              <a:defRPr lang="ko-KR" altLang="en-US" sz="4400" b="1" kern="1200" dirty="0">
                <a:solidFill>
                  <a:srgbClr val="1E2D5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lvl="0"/>
            <a:r>
              <a:rPr lang="ko-KR" altLang="en-US" dirty="0"/>
              <a:t>제목</a:t>
            </a:r>
          </a:p>
        </p:txBody>
      </p:sp>
      <p:sp>
        <p:nvSpPr>
          <p:cNvPr id="10" name="내용 개체 틀 5"/>
          <p:cNvSpPr>
            <a:spLocks noGrp="1"/>
          </p:cNvSpPr>
          <p:nvPr>
            <p:ph sz="quarter" idx="12" hasCustomPrompt="1"/>
          </p:nvPr>
        </p:nvSpPr>
        <p:spPr>
          <a:xfrm>
            <a:off x="701299" y="4426634"/>
            <a:ext cx="8496300" cy="503758"/>
          </a:xfrm>
          <a:prstGeom prst="rect">
            <a:avLst/>
          </a:prstGeom>
        </p:spPr>
        <p:txBody>
          <a:bodyPr/>
          <a:lstStyle>
            <a:lvl1pPr marL="12700" marR="6350" algn="ctr" defTabSz="914400" rtl="0" eaLnBrk="1" latinLnBrk="1" hangingPunct="1">
              <a:lnSpc>
                <a:spcPct val="100000"/>
              </a:lnSpc>
              <a:defRPr lang="ko-KR" altLang="en-US" sz="2400" b="1" i="0" kern="1200" dirty="0">
                <a:solidFill>
                  <a:srgbClr val="4D4D4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lvl="0"/>
            <a:r>
              <a:rPr lang="en-US" altLang="ko-KR" dirty="0"/>
              <a:t>YYYY.MM.DD</a:t>
            </a:r>
            <a:endParaRPr lang="ko-KR" altLang="en-US" dirty="0"/>
          </a:p>
        </p:txBody>
      </p:sp>
      <p:sp>
        <p:nvSpPr>
          <p:cNvPr id="12" name="내용 개체 틀 5"/>
          <p:cNvSpPr>
            <a:spLocks noGrp="1"/>
          </p:cNvSpPr>
          <p:nvPr>
            <p:ph sz="quarter" idx="13" hasCustomPrompt="1"/>
          </p:nvPr>
        </p:nvSpPr>
        <p:spPr>
          <a:xfrm>
            <a:off x="701299" y="5578762"/>
            <a:ext cx="8496300" cy="730558"/>
          </a:xfrm>
          <a:prstGeom prst="rect">
            <a:avLst/>
          </a:prstGeom>
        </p:spPr>
        <p:txBody>
          <a:bodyPr/>
          <a:lstStyle>
            <a:lvl1pPr marL="12700" marR="6350" algn="ctr" defTabSz="914400" rtl="0" eaLnBrk="1" latinLnBrk="1" hangingPunct="1">
              <a:lnSpc>
                <a:spcPct val="100000"/>
              </a:lnSpc>
              <a:defRPr lang="ko-KR" altLang="en-US" sz="3600" b="1" i="0" kern="1200" baseline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lvl="0"/>
            <a:r>
              <a:rPr lang="ko-KR" altLang="en-US" dirty="0"/>
              <a:t>부서명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61FE6F2-358F-47B4-AEE7-D3C80E5E17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9" y="466194"/>
            <a:ext cx="1396398" cy="1033023"/>
          </a:xfrm>
          <a:prstGeom prst="rect">
            <a:avLst/>
          </a:prstGeom>
        </p:spPr>
      </p:pic>
      <p:sp>
        <p:nvSpPr>
          <p:cNvPr id="7" name="내용 개체 틀 5">
            <a:extLst>
              <a:ext uri="{FF2B5EF4-FFF2-40B4-BE49-F238E27FC236}">
                <a16:creationId xmlns:a16="http://schemas.microsoft.com/office/drawing/2014/main" id="{2CA003E2-47EA-4DDB-8F29-ADA82D46E8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04850" y="2852936"/>
            <a:ext cx="8496300" cy="863798"/>
          </a:xfrm>
          <a:prstGeom prst="rect">
            <a:avLst/>
          </a:prstGeom>
        </p:spPr>
        <p:txBody>
          <a:bodyPr/>
          <a:lstStyle>
            <a:lvl1pPr marL="12700" marR="6350" algn="ctr" defTabSz="914400" rtl="0" eaLnBrk="1" latinLnBrk="1" hangingPunct="1">
              <a:lnSpc>
                <a:spcPts val="3329"/>
              </a:lnSpc>
              <a:defRPr lang="ko-KR" altLang="en-US" sz="2800" b="1" i="0" kern="1200" spc="-15" dirty="0">
                <a:solidFill>
                  <a:srgbClr val="4D4D4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lvl="0"/>
            <a:r>
              <a:rPr lang="ko-KR" altLang="en-US" dirty="0"/>
              <a:t>부제</a:t>
            </a:r>
          </a:p>
        </p:txBody>
      </p:sp>
    </p:spTree>
    <p:extLst>
      <p:ext uri="{BB962C8B-B14F-4D97-AF65-F5344CB8AC3E}">
        <p14:creationId xmlns:p14="http://schemas.microsoft.com/office/powerpoint/2010/main" val="3614118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대학운영위원회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21"/>
          <p:cNvSpPr>
            <a:spLocks noGrp="1"/>
          </p:cNvSpPr>
          <p:nvPr>
            <p:ph type="body" sz="quarter" idx="10" hasCustomPrompt="1"/>
          </p:nvPr>
        </p:nvSpPr>
        <p:spPr>
          <a:xfrm>
            <a:off x="268125" y="187200"/>
            <a:ext cx="9360000" cy="361784"/>
          </a:xfrm>
          <a:prstGeom prst="rect">
            <a:avLst/>
          </a:prstGeom>
        </p:spPr>
        <p:txBody>
          <a:bodyPr lIns="0" rIns="0" anchor="t" anchorCtr="0"/>
          <a:lstStyle>
            <a:lvl1pPr>
              <a:defRPr kumimoji="0" lang="ko-KR" altLang="en-US" sz="1800" b="1" i="0" u="none" strike="noStrike" kern="0" cap="none" spc="-5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marL="11824" marR="0" lvl="0" indent="0" algn="l" defTabSz="85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제목</a:t>
            </a:r>
          </a:p>
        </p:txBody>
      </p:sp>
      <p:sp>
        <p:nvSpPr>
          <p:cNvPr id="7" name="텍스트 개체 틀 21"/>
          <p:cNvSpPr>
            <a:spLocks noGrp="1"/>
          </p:cNvSpPr>
          <p:nvPr>
            <p:ph type="body" sz="quarter" idx="11" hasCustomPrompt="1"/>
          </p:nvPr>
        </p:nvSpPr>
        <p:spPr>
          <a:xfrm>
            <a:off x="268125" y="558000"/>
            <a:ext cx="9360000" cy="360040"/>
          </a:xfrm>
          <a:prstGeom prst="rect">
            <a:avLst/>
          </a:prstGeom>
        </p:spPr>
        <p:txBody>
          <a:bodyPr lIns="0" rIns="0" anchor="t" anchorCtr="0"/>
          <a:lstStyle>
            <a:lvl1pPr marL="0" indent="0" algn="l" defTabSz="913975" rtl="0" eaLnBrk="0" latinLnBrk="0" hangingPunct="0">
              <a:spcBef>
                <a:spcPct val="20000"/>
              </a:spcBef>
              <a:buFont typeface="Arial" pitchFamily="34" charset="0"/>
              <a:buNone/>
              <a:defRPr kumimoji="0" lang="ko-KR" altLang="en-US" sz="2000" b="1" i="0" u="none" strike="noStrike" kern="0" cap="none" spc="0" normalizeH="0" baseline="0" dirty="0" smtClean="0">
                <a:ln>
                  <a:noFill/>
                </a:ln>
                <a:solidFill>
                  <a:srgbClr val="1E2D5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marL="11824" marR="0" lvl="0" indent="0" algn="l" defTabSz="85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핵심 </a:t>
            </a:r>
            <a:r>
              <a:rPr lang="ko-KR" altLang="en-US" dirty="0" err="1"/>
              <a:t>메세지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 hasCustomPrompt="1"/>
          </p:nvPr>
        </p:nvSpPr>
        <p:spPr>
          <a:xfrm>
            <a:off x="344488" y="6536471"/>
            <a:ext cx="5473179" cy="14446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altLang="ko-KR" dirty="0"/>
              <a:t>Source : </a:t>
            </a:r>
            <a:endParaRPr lang="ko-KR" altLang="en-US" dirty="0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82E9E594-25DE-4BAA-9CE2-4EE351D14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9047" y="6542435"/>
            <a:ext cx="188448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/>
            </a:lvl1pPr>
          </a:lstStyle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‹#›</a:t>
            </a:fld>
            <a:endParaRPr lang="ko-KR" altLang="en-US" sz="9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4155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대학운영위원회_본문(공란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6">
            <a:extLst>
              <a:ext uri="{FF2B5EF4-FFF2-40B4-BE49-F238E27FC236}">
                <a16:creationId xmlns:a16="http://schemas.microsoft.com/office/drawing/2014/main" id="{9617B458-AE82-4155-8D79-36F239491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9047" y="6542435"/>
            <a:ext cx="188448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/>
            </a:lvl1pPr>
          </a:lstStyle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‹#›</a:t>
            </a:fld>
            <a:endParaRPr lang="ko-KR" altLang="en-US" sz="900" dirty="0">
              <a:latin typeface="Arial"/>
              <a:cs typeface="Arial"/>
            </a:endParaRPr>
          </a:p>
        </p:txBody>
      </p:sp>
      <p:sp>
        <p:nvSpPr>
          <p:cNvPr id="6" name="텍스트 개체 틀 13">
            <a:extLst>
              <a:ext uri="{FF2B5EF4-FFF2-40B4-BE49-F238E27FC236}">
                <a16:creationId xmlns:a16="http://schemas.microsoft.com/office/drawing/2014/main" id="{D4225CAB-C129-490C-A5B2-E7A788FDC3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488" y="6536471"/>
            <a:ext cx="5473179" cy="14446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altLang="ko-KR" dirty="0"/>
              <a:t>Source :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4019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대학운영위원회_본문(공란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A9E498F-4A53-4C31-A15D-FFC565AA72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615" y="116632"/>
            <a:ext cx="595420" cy="440478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6B6E0174-EA5B-4E43-81D7-460E35C04B85}"/>
              </a:ext>
            </a:extLst>
          </p:cNvPr>
          <p:cNvSpPr txBox="1"/>
          <p:nvPr userDrawn="1"/>
        </p:nvSpPr>
        <p:spPr>
          <a:xfrm>
            <a:off x="9708939" y="3067816"/>
            <a:ext cx="107722" cy="3669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1824">
              <a:lnSpc>
                <a:spcPct val="100000"/>
              </a:lnSpc>
            </a:pP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Co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p</a:t>
            </a:r>
            <a:r>
              <a:rPr sz="700" spc="-23" dirty="0">
                <a:solidFill>
                  <a:srgbClr val="808080"/>
                </a:solidFill>
                <a:latin typeface="Arial"/>
                <a:cs typeface="Arial"/>
              </a:rPr>
              <a:t>y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r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ig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h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t</a:t>
            </a:r>
            <a:r>
              <a:rPr sz="700" spc="37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© 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201</a:t>
            </a:r>
            <a:r>
              <a:rPr lang="en-US" sz="700" spc="0" dirty="0">
                <a:solidFill>
                  <a:srgbClr val="808080"/>
                </a:solidFill>
                <a:latin typeface="Arial"/>
                <a:cs typeface="Arial"/>
              </a:rPr>
              <a:t>7</a:t>
            </a:r>
            <a:r>
              <a:rPr lang="en-US" sz="700" spc="0" baseline="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700" spc="14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b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y</a:t>
            </a:r>
            <a:r>
              <a:rPr sz="700" spc="5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lang="en-US" sz="700" spc="5" dirty="0">
                <a:solidFill>
                  <a:srgbClr val="808080"/>
                </a:solidFill>
                <a:latin typeface="Arial"/>
                <a:cs typeface="Arial"/>
              </a:rPr>
              <a:t>CAU. 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All </a:t>
            </a:r>
            <a:r>
              <a:rPr sz="700" spc="-9" dirty="0">
                <a:solidFill>
                  <a:srgbClr val="808080"/>
                </a:solidFill>
                <a:latin typeface="Arial"/>
                <a:cs typeface="Arial"/>
              </a:rPr>
              <a:t>r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ig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h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ts</a:t>
            </a:r>
            <a:r>
              <a:rPr sz="700" spc="14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re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s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er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v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ed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.</a:t>
            </a:r>
            <a:r>
              <a:rPr lang="en-US" sz="70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lang="en-US" sz="700" dirty="0">
                <a:solidFill>
                  <a:srgbClr val="C00000"/>
                </a:solidFill>
                <a:latin typeface="Arial"/>
                <a:cs typeface="Arial"/>
              </a:rPr>
              <a:t>Strictly Confidential</a:t>
            </a:r>
            <a:endParaRPr sz="70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7" name="텍스트 개체 틀 21">
            <a:extLst>
              <a:ext uri="{FF2B5EF4-FFF2-40B4-BE49-F238E27FC236}">
                <a16:creationId xmlns:a16="http://schemas.microsoft.com/office/drawing/2014/main" id="{584472ED-2CF2-4E1D-B68E-3D99817115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8125" y="187200"/>
            <a:ext cx="9360000" cy="361784"/>
          </a:xfrm>
          <a:prstGeom prst="rect">
            <a:avLst/>
          </a:prstGeom>
        </p:spPr>
        <p:txBody>
          <a:bodyPr lIns="0" rIns="0" anchor="t" anchorCtr="0"/>
          <a:lstStyle>
            <a:lvl1pPr>
              <a:defRPr kumimoji="0" lang="ko-KR" altLang="en-US" sz="1800" b="1" i="0" u="none" strike="noStrike" kern="0" cap="none" spc="-5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marL="11824" marR="0" lvl="0" indent="0" algn="l" defTabSz="85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제목</a:t>
            </a:r>
          </a:p>
        </p:txBody>
      </p:sp>
      <p:sp>
        <p:nvSpPr>
          <p:cNvPr id="9" name="텍스트 개체 틀 21">
            <a:extLst>
              <a:ext uri="{FF2B5EF4-FFF2-40B4-BE49-F238E27FC236}">
                <a16:creationId xmlns:a16="http://schemas.microsoft.com/office/drawing/2014/main" id="{8B7162E6-A852-4CD5-BE70-AA3486F2B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8125" y="558000"/>
            <a:ext cx="9360000" cy="360040"/>
          </a:xfrm>
          <a:prstGeom prst="rect">
            <a:avLst/>
          </a:prstGeom>
        </p:spPr>
        <p:txBody>
          <a:bodyPr lIns="0" rIns="0" anchor="t" anchorCtr="0"/>
          <a:lstStyle>
            <a:lvl1pPr marL="0" indent="0" algn="l" defTabSz="913975" rtl="0" eaLnBrk="0" latinLnBrk="0" hangingPunct="0">
              <a:spcBef>
                <a:spcPct val="20000"/>
              </a:spcBef>
              <a:buFont typeface="Arial" pitchFamily="34" charset="0"/>
              <a:buNone/>
              <a:defRPr kumimoji="0" lang="ko-KR" altLang="en-US" sz="2000" b="1" i="0" u="none" strike="noStrike" kern="0" cap="none" spc="0" normalizeH="0" baseline="0" dirty="0" smtClean="0">
                <a:ln>
                  <a:noFill/>
                </a:ln>
                <a:solidFill>
                  <a:srgbClr val="1E2D5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marL="11824" marR="0" lvl="0" indent="0" algn="l" defTabSz="85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핵심 </a:t>
            </a:r>
            <a:r>
              <a:rPr lang="ko-KR" altLang="en-US" dirty="0" err="1"/>
              <a:t>메세지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6593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대학운영위원회_간지(안건명 및 제출 부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5">
            <a:extLst>
              <a:ext uri="{FF2B5EF4-FFF2-40B4-BE49-F238E27FC236}">
                <a16:creationId xmlns:a16="http://schemas.microsoft.com/office/drawing/2014/main" id="{5B90E94E-90EE-4242-877A-69FA5CA228C1}"/>
              </a:ext>
            </a:extLst>
          </p:cNvPr>
          <p:cNvSpPr/>
          <p:nvPr userDrawn="1"/>
        </p:nvSpPr>
        <p:spPr>
          <a:xfrm>
            <a:off x="0" y="2275199"/>
            <a:ext cx="2073600" cy="4582801"/>
          </a:xfrm>
          <a:custGeom>
            <a:avLst/>
            <a:gdLst/>
            <a:ahLst/>
            <a:cxnLst/>
            <a:rect l="l" t="t" r="r" b="b"/>
            <a:pathLst>
              <a:path w="2183130" h="4474845">
                <a:moveTo>
                  <a:pt x="0" y="0"/>
                </a:moveTo>
                <a:lnTo>
                  <a:pt x="0" y="4474476"/>
                </a:lnTo>
                <a:lnTo>
                  <a:pt x="2182876" y="4474476"/>
                </a:lnTo>
                <a:lnTo>
                  <a:pt x="2182875" y="0"/>
                </a:lnTo>
                <a:lnTo>
                  <a:pt x="0" y="0"/>
                </a:lnTo>
                <a:close/>
              </a:path>
            </a:pathLst>
          </a:custGeom>
          <a:solidFill>
            <a:srgbClr val="2155A4"/>
          </a:solidFill>
          <a:ln w="6350" algn="ctr">
            <a:noFill/>
            <a:miter lim="800000"/>
            <a:headEnd/>
            <a:tailEnd/>
          </a:ln>
        </p:spPr>
        <p:txBody>
          <a:bodyPr wrap="none" lIns="33518" tIns="67036" rIns="33518" bIns="67036" anchor="ctr"/>
          <a:lstStyle/>
          <a:p>
            <a:pPr algn="ctr" defTabSz="851357" eaLnBrk="0" latinLnBrk="0" hangingPunct="0">
              <a:spcBef>
                <a:spcPct val="50000"/>
              </a:spcBef>
              <a:buClr>
                <a:srgbClr val="006699"/>
              </a:buClr>
            </a:pPr>
            <a:endParaRPr sz="1300" b="1" kern="0">
              <a:solidFill>
                <a:srgbClr val="FFFFFF"/>
              </a:solidFill>
            </a:endParaRPr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0B688EE4-A5F0-4EE8-8175-9010CE51C8C5}"/>
              </a:ext>
            </a:extLst>
          </p:cNvPr>
          <p:cNvSpPr/>
          <p:nvPr userDrawn="1"/>
        </p:nvSpPr>
        <p:spPr>
          <a:xfrm>
            <a:off x="0" y="-1"/>
            <a:ext cx="2073600" cy="2275200"/>
          </a:xfrm>
          <a:custGeom>
            <a:avLst/>
            <a:gdLst/>
            <a:ahLst/>
            <a:cxnLst/>
            <a:rect l="l" t="t" r="r" b="b"/>
            <a:pathLst>
              <a:path w="2183130" h="2231390">
                <a:moveTo>
                  <a:pt x="0" y="0"/>
                </a:moveTo>
                <a:lnTo>
                  <a:pt x="0" y="2231136"/>
                </a:lnTo>
                <a:lnTo>
                  <a:pt x="2182876" y="2231136"/>
                </a:lnTo>
                <a:lnTo>
                  <a:pt x="2182876" y="0"/>
                </a:lnTo>
                <a:lnTo>
                  <a:pt x="0" y="0"/>
                </a:lnTo>
                <a:close/>
              </a:path>
            </a:pathLst>
          </a:custGeom>
          <a:solidFill>
            <a:srgbClr val="D7EBF5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51357" fontAlgn="base" latinLnBrk="0">
              <a:spcBef>
                <a:spcPct val="0"/>
              </a:spcBef>
              <a:spcAft>
                <a:spcPct val="0"/>
              </a:spcAft>
            </a:pPr>
            <a:endParaRPr sz="1700" b="1">
              <a:solidFill>
                <a:srgbClr val="006699"/>
              </a:solidFill>
              <a:cs typeface="Arial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CEB11D2-3A06-4B32-84FA-774A2715CF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615" y="116632"/>
            <a:ext cx="595420" cy="440478"/>
          </a:xfrm>
          <a:prstGeom prst="rect">
            <a:avLst/>
          </a:prstGeom>
        </p:spPr>
      </p:pic>
      <p:sp>
        <p:nvSpPr>
          <p:cNvPr id="7" name="내용 개체 틀 5">
            <a:extLst>
              <a:ext uri="{FF2B5EF4-FFF2-40B4-BE49-F238E27FC236}">
                <a16:creationId xmlns:a16="http://schemas.microsoft.com/office/drawing/2014/main" id="{9382937E-9C29-47A3-AB2A-9B7E69D145A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42653" y="5085184"/>
            <a:ext cx="4179693" cy="504056"/>
          </a:xfrm>
          <a:prstGeom prst="rect">
            <a:avLst/>
          </a:prstGeom>
        </p:spPr>
        <p:txBody>
          <a:bodyPr/>
          <a:lstStyle>
            <a:lvl1pPr marL="12700" marR="6350" algn="ctr" defTabSz="914400" rtl="0" eaLnBrk="1" latinLnBrk="1" hangingPunct="1">
              <a:lnSpc>
                <a:spcPct val="100000"/>
              </a:lnSpc>
              <a:defRPr lang="ko-KR" altLang="en-US" sz="2800" b="1" i="0" kern="120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defRPr>
            </a:lvl1pPr>
          </a:lstStyle>
          <a:p>
            <a:pPr lvl="0"/>
            <a:r>
              <a:rPr lang="ko-KR" altLang="en-US" dirty="0"/>
              <a:t>부서명</a:t>
            </a:r>
          </a:p>
        </p:txBody>
      </p:sp>
    </p:spTree>
    <p:extLst>
      <p:ext uri="{BB962C8B-B14F-4D97-AF65-F5344CB8AC3E}">
        <p14:creationId xmlns:p14="http://schemas.microsoft.com/office/powerpoint/2010/main" val="1913140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0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대학운영위원회_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5">
            <a:extLst>
              <a:ext uri="{FF2B5EF4-FFF2-40B4-BE49-F238E27FC236}">
                <a16:creationId xmlns:a16="http://schemas.microsoft.com/office/drawing/2014/main" id="{5B90E94E-90EE-4242-877A-69FA5CA228C1}"/>
              </a:ext>
            </a:extLst>
          </p:cNvPr>
          <p:cNvSpPr/>
          <p:nvPr userDrawn="1"/>
        </p:nvSpPr>
        <p:spPr>
          <a:xfrm>
            <a:off x="0" y="2275199"/>
            <a:ext cx="2073600" cy="4582801"/>
          </a:xfrm>
          <a:custGeom>
            <a:avLst/>
            <a:gdLst/>
            <a:ahLst/>
            <a:cxnLst/>
            <a:rect l="l" t="t" r="r" b="b"/>
            <a:pathLst>
              <a:path w="2183130" h="4474845">
                <a:moveTo>
                  <a:pt x="0" y="0"/>
                </a:moveTo>
                <a:lnTo>
                  <a:pt x="0" y="4474476"/>
                </a:lnTo>
                <a:lnTo>
                  <a:pt x="2182876" y="4474476"/>
                </a:lnTo>
                <a:lnTo>
                  <a:pt x="2182875" y="0"/>
                </a:lnTo>
                <a:lnTo>
                  <a:pt x="0" y="0"/>
                </a:lnTo>
                <a:close/>
              </a:path>
            </a:pathLst>
          </a:custGeom>
          <a:solidFill>
            <a:srgbClr val="2155A4"/>
          </a:solidFill>
          <a:ln w="6350" algn="ctr">
            <a:noFill/>
            <a:miter lim="800000"/>
            <a:headEnd/>
            <a:tailEnd/>
          </a:ln>
        </p:spPr>
        <p:txBody>
          <a:bodyPr wrap="none" lIns="33518" tIns="67036" rIns="33518" bIns="67036" anchor="ctr"/>
          <a:lstStyle/>
          <a:p>
            <a:pPr algn="ctr" defTabSz="851357" eaLnBrk="0" latinLnBrk="0" hangingPunct="0">
              <a:spcBef>
                <a:spcPct val="50000"/>
              </a:spcBef>
              <a:buClr>
                <a:srgbClr val="006699"/>
              </a:buClr>
            </a:pPr>
            <a:endParaRPr sz="1300" b="1" kern="0">
              <a:solidFill>
                <a:srgbClr val="FFFFFF"/>
              </a:solidFill>
            </a:endParaRPr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0B688EE4-A5F0-4EE8-8175-9010CE51C8C5}"/>
              </a:ext>
            </a:extLst>
          </p:cNvPr>
          <p:cNvSpPr/>
          <p:nvPr userDrawn="1"/>
        </p:nvSpPr>
        <p:spPr>
          <a:xfrm>
            <a:off x="0" y="-1"/>
            <a:ext cx="2073600" cy="2275200"/>
          </a:xfrm>
          <a:custGeom>
            <a:avLst/>
            <a:gdLst/>
            <a:ahLst/>
            <a:cxnLst/>
            <a:rect l="l" t="t" r="r" b="b"/>
            <a:pathLst>
              <a:path w="2183130" h="2231390">
                <a:moveTo>
                  <a:pt x="0" y="0"/>
                </a:moveTo>
                <a:lnTo>
                  <a:pt x="0" y="2231136"/>
                </a:lnTo>
                <a:lnTo>
                  <a:pt x="2182876" y="2231136"/>
                </a:lnTo>
                <a:lnTo>
                  <a:pt x="2182876" y="0"/>
                </a:lnTo>
                <a:lnTo>
                  <a:pt x="0" y="0"/>
                </a:lnTo>
                <a:close/>
              </a:path>
            </a:pathLst>
          </a:custGeom>
          <a:solidFill>
            <a:srgbClr val="D7EBF5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51357" fontAlgn="base" latinLnBrk="0">
              <a:spcBef>
                <a:spcPct val="0"/>
              </a:spcBef>
              <a:spcAft>
                <a:spcPct val="0"/>
              </a:spcAft>
            </a:pPr>
            <a:endParaRPr sz="1700" b="1">
              <a:solidFill>
                <a:srgbClr val="006699"/>
              </a:solidFill>
              <a:cs typeface="Arial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CEB11D2-3A06-4B32-84FA-774A2715CF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615" y="116632"/>
            <a:ext cx="595420" cy="440478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5F4197BB-B951-4864-91B1-016BBE31F257}"/>
              </a:ext>
            </a:extLst>
          </p:cNvPr>
          <p:cNvSpPr txBox="1"/>
          <p:nvPr userDrawn="1"/>
        </p:nvSpPr>
        <p:spPr>
          <a:xfrm>
            <a:off x="2214000" y="1700808"/>
            <a:ext cx="581979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804" marR="0" lvl="0" indent="0" algn="l" defTabSz="912327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E2D5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Contents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5849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대학운영위원회_End of Docu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C058D878-FF27-4A02-BFD0-14A1A81714CD}"/>
              </a:ext>
            </a:extLst>
          </p:cNvPr>
          <p:cNvSpPr txBox="1"/>
          <p:nvPr userDrawn="1"/>
        </p:nvSpPr>
        <p:spPr>
          <a:xfrm>
            <a:off x="2214000" y="1700808"/>
            <a:ext cx="581979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804" marR="0" lvl="0" indent="0" algn="l" defTabSz="912327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E2D5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End of Document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D486BCC7-E300-4284-BBCF-ABB45C3D6636}"/>
              </a:ext>
            </a:extLst>
          </p:cNvPr>
          <p:cNvSpPr/>
          <p:nvPr userDrawn="1"/>
        </p:nvSpPr>
        <p:spPr>
          <a:xfrm>
            <a:off x="0" y="2275199"/>
            <a:ext cx="2073600" cy="4582801"/>
          </a:xfrm>
          <a:custGeom>
            <a:avLst/>
            <a:gdLst/>
            <a:ahLst/>
            <a:cxnLst/>
            <a:rect l="l" t="t" r="r" b="b"/>
            <a:pathLst>
              <a:path w="2183130" h="4474845">
                <a:moveTo>
                  <a:pt x="0" y="0"/>
                </a:moveTo>
                <a:lnTo>
                  <a:pt x="0" y="4474476"/>
                </a:lnTo>
                <a:lnTo>
                  <a:pt x="2182876" y="4474476"/>
                </a:lnTo>
                <a:lnTo>
                  <a:pt x="2182875" y="0"/>
                </a:lnTo>
                <a:lnTo>
                  <a:pt x="0" y="0"/>
                </a:lnTo>
                <a:close/>
              </a:path>
            </a:pathLst>
          </a:custGeom>
          <a:solidFill>
            <a:srgbClr val="2155A4"/>
          </a:solidFill>
          <a:ln w="6350" algn="ctr">
            <a:noFill/>
            <a:miter lim="800000"/>
            <a:headEnd/>
            <a:tailEnd/>
          </a:ln>
        </p:spPr>
        <p:txBody>
          <a:bodyPr wrap="none" lIns="33518" tIns="67036" rIns="33518" bIns="67036" anchor="ctr"/>
          <a:lstStyle/>
          <a:p>
            <a:pPr algn="ctr" defTabSz="851357" eaLnBrk="0" latinLnBrk="0" hangingPunct="0">
              <a:spcBef>
                <a:spcPct val="50000"/>
              </a:spcBef>
              <a:buClr>
                <a:srgbClr val="006699"/>
              </a:buClr>
            </a:pPr>
            <a:endParaRPr sz="1300" b="1" kern="0">
              <a:solidFill>
                <a:srgbClr val="FFFFFF"/>
              </a:solidFill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667A956C-0EA3-4518-8909-0198A20DA4B1}"/>
              </a:ext>
            </a:extLst>
          </p:cNvPr>
          <p:cNvSpPr/>
          <p:nvPr userDrawn="1"/>
        </p:nvSpPr>
        <p:spPr>
          <a:xfrm>
            <a:off x="0" y="-1"/>
            <a:ext cx="2073600" cy="2275200"/>
          </a:xfrm>
          <a:custGeom>
            <a:avLst/>
            <a:gdLst/>
            <a:ahLst/>
            <a:cxnLst/>
            <a:rect l="l" t="t" r="r" b="b"/>
            <a:pathLst>
              <a:path w="2183130" h="2231390">
                <a:moveTo>
                  <a:pt x="0" y="0"/>
                </a:moveTo>
                <a:lnTo>
                  <a:pt x="0" y="2231136"/>
                </a:lnTo>
                <a:lnTo>
                  <a:pt x="2182876" y="2231136"/>
                </a:lnTo>
                <a:lnTo>
                  <a:pt x="2182876" y="0"/>
                </a:lnTo>
                <a:lnTo>
                  <a:pt x="0" y="0"/>
                </a:lnTo>
                <a:close/>
              </a:path>
            </a:pathLst>
          </a:custGeom>
          <a:solidFill>
            <a:srgbClr val="D7EBF5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51357" fontAlgn="base" latinLnBrk="0">
              <a:spcBef>
                <a:spcPct val="0"/>
              </a:spcBef>
              <a:spcAft>
                <a:spcPct val="0"/>
              </a:spcAft>
            </a:pPr>
            <a:endParaRPr sz="1700" b="1">
              <a:solidFill>
                <a:srgbClr val="006699"/>
              </a:solidFill>
              <a:cs typeface="Arial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37D9B5C-A9A8-4452-8169-9D50926569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615" y="116632"/>
            <a:ext cx="595420" cy="44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2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2"/>
          <p:cNvSpPr txBox="1"/>
          <p:nvPr userDrawn="1"/>
        </p:nvSpPr>
        <p:spPr>
          <a:xfrm>
            <a:off x="9708939" y="3067816"/>
            <a:ext cx="107722" cy="3669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1824">
              <a:lnSpc>
                <a:spcPct val="100000"/>
              </a:lnSpc>
            </a:pP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Co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p</a:t>
            </a:r>
            <a:r>
              <a:rPr sz="700" spc="-23" dirty="0">
                <a:solidFill>
                  <a:srgbClr val="808080"/>
                </a:solidFill>
                <a:latin typeface="Arial"/>
                <a:cs typeface="Arial"/>
              </a:rPr>
              <a:t>y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r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ig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h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t</a:t>
            </a:r>
            <a:r>
              <a:rPr sz="700" spc="37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© </a:t>
            </a:r>
            <a:r>
              <a:rPr sz="700" spc="-5" dirty="0" smtClean="0">
                <a:solidFill>
                  <a:srgbClr val="808080"/>
                </a:solidFill>
                <a:latin typeface="Arial"/>
                <a:cs typeface="Arial"/>
              </a:rPr>
              <a:t>201</a:t>
            </a:r>
            <a:r>
              <a:rPr lang="en-US" sz="700" spc="-5" dirty="0" smtClean="0">
                <a:solidFill>
                  <a:srgbClr val="808080"/>
                </a:solidFill>
                <a:latin typeface="Arial"/>
                <a:cs typeface="Arial"/>
              </a:rPr>
              <a:t>8</a:t>
            </a:r>
            <a:r>
              <a:rPr lang="en-US" sz="700" spc="0" baseline="0" dirty="0" smtClean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700" spc="14" dirty="0" smtClean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b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y</a:t>
            </a:r>
            <a:r>
              <a:rPr sz="700" spc="5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lang="en-US" sz="700" spc="5" dirty="0">
                <a:solidFill>
                  <a:srgbClr val="808080"/>
                </a:solidFill>
                <a:latin typeface="Arial"/>
                <a:cs typeface="Arial"/>
              </a:rPr>
              <a:t>CAU. 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All </a:t>
            </a:r>
            <a:r>
              <a:rPr sz="700" spc="-9" dirty="0">
                <a:solidFill>
                  <a:srgbClr val="808080"/>
                </a:solidFill>
                <a:latin typeface="Arial"/>
                <a:cs typeface="Arial"/>
              </a:rPr>
              <a:t>r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ig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h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ts</a:t>
            </a:r>
            <a:r>
              <a:rPr sz="700" spc="14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re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s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er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v</a:t>
            </a:r>
            <a:r>
              <a:rPr sz="700" spc="-5" dirty="0">
                <a:solidFill>
                  <a:srgbClr val="808080"/>
                </a:solidFill>
                <a:latin typeface="Arial"/>
                <a:cs typeface="Arial"/>
              </a:rPr>
              <a:t>ed</a:t>
            </a:r>
            <a:r>
              <a:rPr sz="700" dirty="0">
                <a:solidFill>
                  <a:srgbClr val="808080"/>
                </a:solidFill>
                <a:latin typeface="Arial"/>
                <a:cs typeface="Arial"/>
              </a:rPr>
              <a:t>.</a:t>
            </a:r>
            <a:r>
              <a:rPr lang="en-US" sz="70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lang="en-US" sz="700" dirty="0">
                <a:solidFill>
                  <a:srgbClr val="C00000"/>
                </a:solidFill>
                <a:latin typeface="Arial"/>
                <a:cs typeface="Arial"/>
              </a:rPr>
              <a:t>Strictly Confidential</a:t>
            </a:r>
            <a:endParaRPr sz="70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7" name="bk object 16"/>
          <p:cNvSpPr/>
          <p:nvPr userDrawn="1"/>
        </p:nvSpPr>
        <p:spPr>
          <a:xfrm>
            <a:off x="270000" y="6485685"/>
            <a:ext cx="9363520" cy="252000"/>
          </a:xfrm>
          <a:custGeom>
            <a:avLst/>
            <a:gdLst/>
            <a:ahLst/>
            <a:cxnLst/>
            <a:rect l="l" t="t" r="r" b="b"/>
            <a:pathLst>
              <a:path w="8940800" h="412750">
                <a:moveTo>
                  <a:pt x="0" y="0"/>
                </a:moveTo>
                <a:lnTo>
                  <a:pt x="0" y="412242"/>
                </a:lnTo>
                <a:lnTo>
                  <a:pt x="8940812" y="412242"/>
                </a:lnTo>
                <a:lnTo>
                  <a:pt x="8940812" y="0"/>
                </a:lnTo>
                <a:lnTo>
                  <a:pt x="0" y="0"/>
                </a:lnTo>
                <a:close/>
              </a:path>
            </a:pathLst>
          </a:custGeom>
          <a:solidFill>
            <a:srgbClr val="C9DFF3"/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8" name="object 103"/>
          <p:cNvSpPr txBox="1"/>
          <p:nvPr userDrawn="1"/>
        </p:nvSpPr>
        <p:spPr>
          <a:xfrm>
            <a:off x="9063487" y="6516949"/>
            <a:ext cx="64272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824">
              <a:lnSpc>
                <a:spcPct val="100000"/>
              </a:lnSpc>
            </a:pPr>
            <a:r>
              <a:rPr sz="1100" dirty="0">
                <a:solidFill>
                  <a:srgbClr val="231F20"/>
                </a:solidFill>
                <a:latin typeface="Arial"/>
                <a:cs typeface="Arial"/>
              </a:rPr>
              <a:t>|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6537176" y="6532338"/>
            <a:ext cx="2425023" cy="13849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11824" algn="r"/>
            <a:r>
              <a:rPr lang="en-US" altLang="ko-KR" sz="900" spc="-5" dirty="0">
                <a:latin typeface="Arial" pitchFamily="34" charset="0"/>
                <a:cs typeface="Arial" pitchFamily="34" charset="0"/>
              </a:rPr>
              <a:t>Chung-</a:t>
            </a:r>
            <a:r>
              <a:rPr lang="en-US" altLang="ko-KR" sz="900" spc="-5" dirty="0" err="1">
                <a:latin typeface="Arial" pitchFamily="34" charset="0"/>
                <a:cs typeface="Arial" pitchFamily="34" charset="0"/>
              </a:rPr>
              <a:t>Ang</a:t>
            </a:r>
            <a:r>
              <a:rPr lang="en-US" altLang="ko-KR" sz="900" spc="-5" dirty="0">
                <a:latin typeface="Arial" pitchFamily="34" charset="0"/>
                <a:cs typeface="Arial" pitchFamily="34" charset="0"/>
              </a:rPr>
              <a:t> University</a:t>
            </a:r>
          </a:p>
        </p:txBody>
      </p:sp>
      <p:sp>
        <p:nvSpPr>
          <p:cNvPr id="13" name="Holder 6"/>
          <p:cNvSpPr>
            <a:spLocks noGrp="1"/>
          </p:cNvSpPr>
          <p:nvPr>
            <p:ph type="sldNum" sz="quarter" idx="4"/>
          </p:nvPr>
        </p:nvSpPr>
        <p:spPr>
          <a:xfrm>
            <a:off x="9229047" y="6542435"/>
            <a:ext cx="188448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/>
            </a:lvl1pPr>
          </a:lstStyle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‹#›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9ED47CD-78D4-4363-AC8B-49EBF0BFE22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615" y="116632"/>
            <a:ext cx="595420" cy="44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9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7" r:id="rId3"/>
    <p:sldLayoutId id="2147483663" r:id="rId4"/>
    <p:sldLayoutId id="2147483662" r:id="rId5"/>
    <p:sldLayoutId id="2147483665" r:id="rId6"/>
    <p:sldLayoutId id="2147483661" r:id="rId7"/>
  </p:sldLayoutIdLst>
  <p:hf hdr="0" ftr="0" dt="0"/>
  <p:txStyles>
    <p:titleStyle>
      <a:lvl1pPr algn="l" defTabSz="913975" rtl="0" eaLnBrk="1" latinLnBrk="1" hangingPunct="1">
        <a:spcBef>
          <a:spcPct val="0"/>
        </a:spcBef>
        <a:buNone/>
        <a:defRPr sz="18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3975" rtl="0" eaLnBrk="1" latinLnBrk="1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604" indent="-285617" algn="l" defTabSz="913975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68" indent="-228493" algn="l" defTabSz="913975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53" indent="-228493" algn="l" defTabSz="913975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42" indent="-228493" algn="l" defTabSz="913975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28" indent="-228493" algn="l" defTabSz="91397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16" indent="-228493" algn="l" defTabSz="91397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02" indent="-228493" algn="l" defTabSz="91397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90" indent="-228493" algn="l" defTabSz="91397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85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5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59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47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35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21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09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95" algn="l" defTabSz="91397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8">
            <a:extLst>
              <a:ext uri="{FF2B5EF4-FFF2-40B4-BE49-F238E27FC236}">
                <a16:creationId xmlns:a16="http://schemas.microsoft.com/office/drawing/2014/main" id="{0FF30449-797B-48F8-A16B-BCECAC730C16}"/>
              </a:ext>
            </a:extLst>
          </p:cNvPr>
          <p:cNvSpPr txBox="1"/>
          <p:nvPr/>
        </p:nvSpPr>
        <p:spPr>
          <a:xfrm>
            <a:off x="2212088" y="2278800"/>
            <a:ext cx="7133400" cy="18030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826" algn="ctr">
              <a:spcBef>
                <a:spcPts val="1117"/>
              </a:spcBef>
            </a:pPr>
            <a:r>
              <a:rPr lang="ko-KR" altLang="en-US" sz="5400" b="1" dirty="0" smtClean="0">
                <a:latin typeface="+mj-ea"/>
                <a:ea typeface="+mj-ea"/>
                <a:cs typeface="Arial" pitchFamily="34" charset="0"/>
              </a:rPr>
              <a:t>온라인 폭력예방 </a:t>
            </a:r>
            <a:endParaRPr lang="en-US" altLang="ko-KR" sz="5400" b="1" dirty="0" smtClean="0">
              <a:latin typeface="+mj-ea"/>
              <a:ea typeface="+mj-ea"/>
              <a:cs typeface="Arial" pitchFamily="34" charset="0"/>
            </a:endParaRPr>
          </a:p>
          <a:p>
            <a:pPr marL="11826" algn="ctr">
              <a:spcBef>
                <a:spcPts val="1117"/>
              </a:spcBef>
            </a:pPr>
            <a:r>
              <a:rPr lang="ko-KR" altLang="en-US" sz="5400" b="1" dirty="0" smtClean="0">
                <a:latin typeface="+mj-ea"/>
                <a:ea typeface="+mj-ea"/>
                <a:cs typeface="Arial" pitchFamily="34" charset="0"/>
              </a:rPr>
              <a:t>교육 수강 매뉴얼</a:t>
            </a:r>
            <a:endParaRPr lang="en-US" sz="5400" b="1" dirty="0">
              <a:latin typeface="+mj-ea"/>
              <a:ea typeface="+mj-ea"/>
              <a:cs typeface="Arial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96" y="5013176"/>
            <a:ext cx="3024336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0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 ⑥ 교육현황 탭에서 이수한 교육을 확인할 수 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 smtClean="0">
              <a:solidFill>
                <a:schemeClr val="tx1"/>
              </a:solidFill>
            </a:endParaRPr>
          </a:p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9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5" y="548984"/>
            <a:ext cx="8960922" cy="5781351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440832" y="1412776"/>
            <a:ext cx="720080" cy="432048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010773" y="927056"/>
            <a:ext cx="465827" cy="4620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6</a:t>
            </a:r>
            <a:endParaRPr lang="ko-KR" altLang="en-US" sz="2800" b="1" dirty="0" smtClean="0">
              <a:solidFill>
                <a:schemeClr val="tx1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888" y="4077072"/>
            <a:ext cx="2380209" cy="73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3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/>
          <a:srcRect l="17632" t="5961" r="20138" b="4612"/>
          <a:stretch/>
        </p:blipFill>
        <p:spPr>
          <a:xfrm>
            <a:off x="268125" y="558000"/>
            <a:ext cx="9355075" cy="5978471"/>
          </a:xfrm>
          <a:prstGeom prst="rect">
            <a:avLst/>
          </a:prstGeom>
        </p:spPr>
      </p:pic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 ⑦ 이수한 교육은 수료증을 출력할 수 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10</a:t>
            </a:fld>
            <a:endParaRPr lang="ko-KR" altLang="en-US" sz="900" dirty="0">
              <a:latin typeface="Arial"/>
              <a:cs typeface="Arial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777019" y="1364807"/>
            <a:ext cx="720080" cy="328050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318504" y="983184"/>
            <a:ext cx="465827" cy="4620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7</a:t>
            </a:r>
            <a:endParaRPr lang="ko-KR" alt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097499" y="3789040"/>
            <a:ext cx="648072" cy="360040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7473280" y="1916832"/>
            <a:ext cx="2149920" cy="818193"/>
          </a:xfrm>
          <a:prstGeom prst="wedgeRoundRectCallout">
            <a:avLst>
              <a:gd name="adj1" fmla="val 375"/>
              <a:gd name="adj2" fmla="val 184937"/>
              <a:gd name="adj3" fmla="val 16667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solidFill>
                  <a:schemeClr val="tx1"/>
                </a:solidFill>
              </a:rPr>
              <a:t> 수료증 교내 제출 불필요</a:t>
            </a: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solidFill>
                  <a:schemeClr val="tx1"/>
                </a:solidFill>
              </a:rPr>
              <a:t> 타 기관 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제출 시 인쇄 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52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cs typeface="Arial"/>
              </a:rPr>
              <a:pPr marL="24239"/>
              <a:t>11</a:t>
            </a:fld>
            <a:endParaRPr lang="ko-KR" altLang="en-US" sz="9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/>
          </p:nvPr>
        </p:nvSpPr>
        <p:spPr>
          <a:xfrm>
            <a:off x="323663" y="196216"/>
            <a:ext cx="9360000" cy="361784"/>
          </a:xfrm>
        </p:spPr>
        <p:txBody>
          <a:bodyPr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* </a:t>
            </a:r>
            <a:r>
              <a:rPr lang="ko-KR" altLang="en-US" dirty="0" err="1" smtClean="0">
                <a:solidFill>
                  <a:srgbClr val="FF0000"/>
                </a:solidFill>
              </a:rPr>
              <a:t>구글에서</a:t>
            </a:r>
            <a:r>
              <a:rPr lang="ko-KR" altLang="en-US" dirty="0" smtClean="0">
                <a:solidFill>
                  <a:srgbClr val="FF0000"/>
                </a:solidFill>
              </a:rPr>
              <a:t> 교육 수강 하는 법 </a:t>
            </a:r>
            <a:r>
              <a:rPr lang="en-US" altLang="ko-KR" dirty="0" smtClean="0">
                <a:solidFill>
                  <a:schemeClr val="tx1"/>
                </a:solidFill>
              </a:rPr>
              <a:t>: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ko-KR" altLang="en-US" dirty="0" err="1" smtClean="0">
                <a:solidFill>
                  <a:schemeClr val="tx1"/>
                </a:solidFill>
              </a:rPr>
              <a:t>구글</a:t>
            </a:r>
            <a:r>
              <a:rPr lang="ko-KR" altLang="en-US" dirty="0" smtClean="0">
                <a:solidFill>
                  <a:schemeClr val="tx1"/>
                </a:solidFill>
              </a:rPr>
              <a:t> 창에서 중앙대학교 포탈을 검색합니다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  <a:p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6" y="558000"/>
            <a:ext cx="8960922" cy="57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cs typeface="Arial"/>
              </a:rPr>
              <a:pPr marL="24239"/>
              <a:t>12</a:t>
            </a:fld>
            <a:endParaRPr lang="ko-KR" altLang="en-US" sz="9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*</a:t>
            </a:r>
            <a:r>
              <a:rPr lang="ko-KR" altLang="en-US" dirty="0" smtClean="0">
                <a:solidFill>
                  <a:schemeClr val="tx1"/>
                </a:solidFill>
              </a:rPr>
              <a:t> 중앙대학교 포탈을 클릭해 접속합니다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이 후 과정은 위와 같습니다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  <a:p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6" y="558000"/>
            <a:ext cx="8960922" cy="575132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352600" y="1916832"/>
            <a:ext cx="1080120" cy="216024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758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cs typeface="Arial"/>
              </a:rPr>
              <a:pPr marL="24239"/>
              <a:t>13</a:t>
            </a:fld>
            <a:endParaRPr lang="ko-KR" altLang="en-US" sz="9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* </a:t>
            </a:r>
            <a:r>
              <a:rPr lang="ko-KR" altLang="en-US" dirty="0" smtClean="0">
                <a:solidFill>
                  <a:schemeClr val="tx1"/>
                </a:solidFill>
              </a:rPr>
              <a:t>만일 크롬이 설치되어 있지 않다면 </a:t>
            </a:r>
            <a:r>
              <a:rPr lang="ko-KR" altLang="en-US" dirty="0" err="1" smtClean="0">
                <a:solidFill>
                  <a:schemeClr val="tx1"/>
                </a:solidFill>
              </a:rPr>
              <a:t>포털사이트에서</a:t>
            </a:r>
            <a:r>
              <a:rPr lang="ko-KR" altLang="en-US" dirty="0" smtClean="0">
                <a:solidFill>
                  <a:schemeClr val="tx1"/>
                </a:solidFill>
              </a:rPr>
              <a:t> 크롬을 검색하여 다운로드 후 </a:t>
            </a:r>
            <a:r>
              <a:rPr lang="ko-KR" altLang="en-US" dirty="0" err="1" smtClean="0">
                <a:solidFill>
                  <a:schemeClr val="tx1"/>
                </a:solidFill>
              </a:rPr>
              <a:t>진행하</a:t>
            </a:r>
            <a:r>
              <a:rPr lang="ko-KR" altLang="en-US" dirty="0" smtClean="0">
                <a:solidFill>
                  <a:schemeClr val="tx1"/>
                </a:solidFill>
              </a:rPr>
              <a:t> 시면 됩니다</a:t>
            </a:r>
            <a:endParaRPr lang="ko-KR" altLang="en-US" dirty="0">
              <a:solidFill>
                <a:schemeClr val="tx1"/>
              </a:solidFill>
            </a:endParaRPr>
          </a:p>
          <a:p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5" y="836712"/>
            <a:ext cx="8960922" cy="547260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4016896" y="2348880"/>
            <a:ext cx="1368152" cy="360040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971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1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5" y="558000"/>
            <a:ext cx="8960922" cy="5751320"/>
          </a:xfrm>
          <a:prstGeom prst="rect">
            <a:avLst/>
          </a:prstGeom>
        </p:spPr>
      </p:pic>
      <p:sp>
        <p:nvSpPr>
          <p:cNvPr id="10" name="텍스트 개체 틀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① 중앙대학교 </a:t>
            </a:r>
            <a:r>
              <a:rPr lang="ko-KR" altLang="en-US" dirty="0" err="1" smtClean="0">
                <a:solidFill>
                  <a:schemeClr val="tx1"/>
                </a:solidFill>
              </a:rPr>
              <a:t>신포탈에서</a:t>
            </a:r>
            <a:r>
              <a:rPr lang="ko-KR" altLang="en-US" dirty="0" smtClean="0">
                <a:solidFill>
                  <a:schemeClr val="tx1"/>
                </a:solidFill>
              </a:rPr>
              <a:t> 로그인 창을 클릭합니다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  <a:p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8193360" y="548984"/>
            <a:ext cx="432048" cy="287728"/>
          </a:xfrm>
          <a:prstGeom prst="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7589721" y="431537"/>
            <a:ext cx="465827" cy="4620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chemeClr val="tx1"/>
                </a:solidFill>
              </a:rPr>
              <a:t>1</a:t>
            </a:r>
            <a:endParaRPr lang="ko-KR" alt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65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② 자신의 포탈 </a:t>
            </a:r>
            <a:r>
              <a:rPr lang="en-US" altLang="ko-KR" dirty="0" smtClean="0">
                <a:solidFill>
                  <a:schemeClr val="tx1"/>
                </a:solidFill>
              </a:rPr>
              <a:t>ID</a:t>
            </a:r>
            <a:r>
              <a:rPr lang="ko-KR" altLang="en-US" dirty="0" smtClean="0">
                <a:solidFill>
                  <a:schemeClr val="tx1"/>
                </a:solidFill>
              </a:rPr>
              <a:t>와 패스워드를 입력하여 로그인합니다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2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4" y="558000"/>
            <a:ext cx="8960923" cy="575132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4890827" y="2056492"/>
            <a:ext cx="2430767" cy="792088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4306152" y="1990491"/>
            <a:ext cx="465827" cy="4620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2</a:t>
            </a:r>
            <a:endParaRPr lang="ko-KR" alt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0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③ 주요서비스 메뉴에서 오른쪽 화살표 버튼을 눌러 다음 메뉴로 이동합니다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3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5" y="558000"/>
            <a:ext cx="8960922" cy="575132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329264" y="558000"/>
            <a:ext cx="432048" cy="2067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8337376" y="1916832"/>
            <a:ext cx="216024" cy="288032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992560" y="1376213"/>
            <a:ext cx="2520280" cy="10446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512840" y="4077072"/>
            <a:ext cx="2498131" cy="223224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8212474" y="1375807"/>
            <a:ext cx="465827" cy="4620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3</a:t>
            </a:r>
            <a:endParaRPr lang="ko-KR" altLang="en-US" sz="2800" b="1" dirty="0" smtClean="0">
              <a:solidFill>
                <a:schemeClr val="tx1"/>
              </a:solidFill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961" y="2257069"/>
            <a:ext cx="696877" cy="69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0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③</a:t>
            </a:r>
            <a:r>
              <a:rPr lang="ko-KR" altLang="en-US" dirty="0" smtClean="0">
                <a:solidFill>
                  <a:schemeClr val="tx1"/>
                </a:solidFill>
              </a:rPr>
              <a:t> 온라인 폭력예방 교육 메뉴를 클릭합니다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4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5" y="558000"/>
            <a:ext cx="8960922" cy="575132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992560" y="1376213"/>
            <a:ext cx="2520280" cy="10446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329264" y="558000"/>
            <a:ext cx="432048" cy="2067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512840" y="4077072"/>
            <a:ext cx="2498131" cy="223224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243884" y="1459923"/>
            <a:ext cx="725340" cy="672933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861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온라인 폭력예방교육 시스템에 접속 한 화면입니다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5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4" y="548984"/>
            <a:ext cx="8960923" cy="57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9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④ 교육 수강 탭에서 수료하지 않은 교육을 수강할 수 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6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558000"/>
            <a:ext cx="8928992" cy="5454782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8265368" y="1268760"/>
            <a:ext cx="963679" cy="432048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7799541" y="806715"/>
            <a:ext cx="465827" cy="4620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4</a:t>
            </a:r>
            <a:endParaRPr lang="ko-KR" alt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15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⑤ 동영상 시청 후 학습평가에 응시할 수 있습니다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7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558000"/>
            <a:ext cx="8928992" cy="5454782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8265368" y="5445224"/>
            <a:ext cx="963679" cy="432048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7799541" y="4983179"/>
            <a:ext cx="465827" cy="4620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5</a:t>
            </a:r>
            <a:endParaRPr lang="ko-KR" alt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97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수강 완료한 모습입니다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4239"/>
            <a:fld id="{81D60167-4931-47E6-BA6A-407CBD079E47}" type="slidenum">
              <a:rPr lang="en-US" altLang="ko-KR" sz="900" smtClean="0">
                <a:solidFill>
                  <a:srgbClr val="231F20"/>
                </a:solidFill>
                <a:latin typeface="Arial"/>
                <a:cs typeface="Arial"/>
              </a:rPr>
              <a:pPr marL="24239"/>
              <a:t>8</a:t>
            </a:fld>
            <a:endParaRPr lang="ko-KR" altLang="en-US" sz="900" dirty="0">
              <a:latin typeface="Arial"/>
              <a:cs typeface="Arial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548983"/>
            <a:ext cx="8812551" cy="590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3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BOX" val="Text"/>
</p:tagLst>
</file>

<file path=ppt/theme/theme1.xml><?xml version="1.0" encoding="utf-8"?>
<a:theme xmlns:a="http://schemas.openxmlformats.org/drawingml/2006/main" name="대학운영위원회 Template">
  <a:themeElements>
    <a:clrScheme name="사용자 지정 1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2155A4"/>
      </a:accent1>
      <a:accent2>
        <a:srgbClr val="666666"/>
      </a:accent2>
      <a:accent3>
        <a:srgbClr val="E6E6E6"/>
      </a:accent3>
      <a:accent4>
        <a:srgbClr val="FF0000"/>
      </a:accent4>
      <a:accent5>
        <a:srgbClr val="95A6AF"/>
      </a:accent5>
      <a:accent6>
        <a:srgbClr val="967132"/>
      </a:accent6>
      <a:hlink>
        <a:srgbClr val="505046"/>
      </a:hlink>
      <a:folHlink>
        <a:srgbClr val="2155A4"/>
      </a:folHlink>
    </a:clrScheme>
    <a:fontScheme name="CAU Template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9DFF4"/>
        </a:solidFill>
      </a:spPr>
      <a:bodyPr wrap="square" lIns="0" tIns="0" rIns="0" bIns="0" rtlCol="0">
        <a:noAutofit/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30390</TotalTime>
  <Words>160</Words>
  <Application>Microsoft Office PowerPoint</Application>
  <PresentationFormat>A4 용지(210x297mm)</PresentationFormat>
  <Paragraphs>38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대학운영위원회 Template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cau-dell</dc:creator>
  <cp:lastModifiedBy>CAU</cp:lastModifiedBy>
  <cp:revision>1730</cp:revision>
  <cp:lastPrinted>2017-09-14T05:56:11Z</cp:lastPrinted>
  <dcterms:created xsi:type="dcterms:W3CDTF">2015-01-09T00:27:39Z</dcterms:created>
  <dcterms:modified xsi:type="dcterms:W3CDTF">2018-10-29T01:49:32Z</dcterms:modified>
</cp:coreProperties>
</file>